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3E6AC25-CEC7-4EF7-B56A-08B895CA4752}" type="datetimeFigureOut">
              <a:rPr lang="zh-TW" altLang="en-US" smtClean="0"/>
              <a:t>2013/4/10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91E7B0-4645-44DF-B823-7840E30BBE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5300" dirty="0" smtClean="0"/>
              <a:t>如何寫申論題</a:t>
            </a:r>
            <a:r>
              <a:rPr lang="en-US" altLang="zh-TW" sz="5300" dirty="0" smtClean="0"/>
              <a:t>(</a:t>
            </a:r>
            <a:r>
              <a:rPr lang="zh-TW" altLang="en-US" sz="5300" dirty="0" smtClean="0"/>
              <a:t>得分技巧</a:t>
            </a:r>
            <a:r>
              <a:rPr lang="en-US" altLang="zh-TW" sz="5300" dirty="0" smtClean="0"/>
              <a:t>)</a:t>
            </a:r>
            <a:br>
              <a:rPr lang="en-US" altLang="zh-TW" sz="53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859216" cy="269741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solidFill>
                  <a:srgbClr val="7030A0"/>
                </a:solidFill>
              </a:rPr>
              <a:t>申論題要拿高分並不容易，因為他是有一定的技巧的，如果你遵照下列技巧來作答申論題，相信高分並不難拿，其技巧如下：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4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9423" r="27163" b="20000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9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157734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231038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比起考試，這世上還有更重要的知識等著你去發掘。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建議各位要在考試前多練習幾次</a:t>
            </a:r>
            <a:r>
              <a:rPr lang="en-US" altLang="zh-TW" dirty="0" smtClean="0"/>
              <a:t>~</a:t>
            </a:r>
            <a:r>
              <a:rPr lang="zh-TW" altLang="en-US" dirty="0" smtClean="0"/>
              <a:t>增加實戰經驗</a:t>
            </a:r>
          </a:p>
          <a:p>
            <a:r>
              <a:rPr lang="zh-TW" altLang="en-US" dirty="0" smtClean="0"/>
              <a:t>最好就是以國考時間為標準</a:t>
            </a:r>
            <a:r>
              <a:rPr lang="en-US" altLang="zh-TW" dirty="0" smtClean="0"/>
              <a:t>~</a:t>
            </a:r>
            <a:r>
              <a:rPr lang="zh-TW" altLang="en-US" dirty="0" smtClean="0"/>
              <a:t>這樣也可以了解當如何掌握每題的答題時間、排版速度及寫作技巧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正常來說一題都以二十分鐘來做區隔</a:t>
            </a:r>
          </a:p>
          <a:p>
            <a:r>
              <a:rPr lang="zh-TW" altLang="en-US" dirty="0" smtClean="0"/>
              <a:t>在考試後的五分鐘內作草稿含了解大概那幾題會花比較多時間</a:t>
            </a:r>
            <a:r>
              <a:rPr lang="en-US" altLang="zh-TW" dirty="0" smtClean="0"/>
              <a:t>...</a:t>
            </a:r>
            <a:r>
              <a:rPr lang="zh-TW" altLang="en-US" dirty="0" smtClean="0"/>
              <a:t>再來做時間調配</a:t>
            </a:r>
            <a:r>
              <a:rPr lang="en-US" altLang="zh-TW" dirty="0" smtClean="0"/>
              <a:t>~</a:t>
            </a:r>
            <a:r>
              <a:rPr lang="zh-TW" altLang="en-US" dirty="0" smtClean="0"/>
              <a:t>剛開始會比較久</a:t>
            </a:r>
            <a:r>
              <a:rPr lang="en-US" altLang="zh-TW" dirty="0" smtClean="0"/>
              <a:t>~</a:t>
            </a:r>
            <a:r>
              <a:rPr lang="zh-TW" altLang="en-US" dirty="0" smtClean="0"/>
              <a:t>練習久了就習慣了</a:t>
            </a:r>
            <a:r>
              <a:rPr lang="en-US" altLang="zh-TW" dirty="0" smtClean="0"/>
              <a:t>..)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8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/>
              <a:t>(</a:t>
            </a:r>
            <a:r>
              <a:rPr lang="zh-TW" altLang="en-US" sz="4800" b="1" dirty="0" smtClean="0"/>
              <a:t>一</a:t>
            </a:r>
            <a:r>
              <a:rPr lang="en-US" altLang="zh-TW" sz="4800" b="1" dirty="0" smtClean="0"/>
              <a:t>)</a:t>
            </a:r>
            <a:r>
              <a:rPr lang="zh-TW" altLang="en-US" sz="4800" b="1" dirty="0" smtClean="0"/>
              <a:t>字體工整：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字體工整：應考時應特別注意字體應力求工整易辨識，必須在兼顧到寫字速度的要求下，完整、工整地將內容表達出來，因為必須要讓閱卷老師在愉悅的情況下打下分數，沒有哪位老師給分會完全不受字體美醜與辨識難易所影響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/>
              <a:t>Ps: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寫字不需要漂亮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現在已經無法改變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，但一定要整齊、乾淨就行</a:t>
            </a:r>
            <a:endParaRPr lang="en-US" altLang="zh-TW" sz="3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8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4800" b="1" dirty="0"/>
              <a:t>(</a:t>
            </a:r>
            <a:r>
              <a:rPr lang="zh-TW" altLang="en-US" sz="4800" b="1" dirty="0"/>
              <a:t>二</a:t>
            </a:r>
            <a:r>
              <a:rPr lang="en-US" altLang="zh-TW" sz="4800" b="1" dirty="0"/>
              <a:t>)</a:t>
            </a:r>
            <a:r>
              <a:rPr lang="zh-TW" altLang="en-US" sz="4800" b="1" dirty="0"/>
              <a:t>篇幅比例：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445224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現在考試用紙均為七頁，因此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題題目，每題至少寫一頁半，最多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頁。切不可答題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多寡分布不均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不會寫的題目更要努力達到標準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。不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寫滿七頁是不會罷手的。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對不會作答之試題，暫時先擱置，先做會做的試題，再回頭做不會作答的試題，此時作答，依自己的意見、就記憶所及，把相關的內容，均一一書寫，千萬不要讓試卷留白，因為試卷空白就是零分。</a:t>
            </a:r>
          </a:p>
          <a:p>
            <a:endParaRPr lang="zh-TW" altLang="en-US" sz="4000" b="1" dirty="0" smtClean="0"/>
          </a:p>
          <a:p>
            <a:endParaRPr lang="zh-TW" altLang="en-US" dirty="0" smtClean="0"/>
          </a:p>
          <a:p>
            <a:endParaRPr lang="en-US" altLang="zh-TW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2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/>
              <a:t>(</a:t>
            </a:r>
            <a:r>
              <a:rPr lang="zh-TW" altLang="en-US" sz="4800" b="1" dirty="0"/>
              <a:t>三</a:t>
            </a:r>
            <a:r>
              <a:rPr lang="en-US" altLang="zh-TW" sz="4800" b="1" dirty="0"/>
              <a:t>)</a:t>
            </a:r>
            <a:r>
              <a:rPr lang="zh-TW" altLang="en-US" sz="4800" b="1" dirty="0"/>
              <a:t>時間控制：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分配作答的時間，往往有許多人第一題寫了太多了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，結果造成第一題長篇大論，最後一題寥寥幾句，草草了結的現象。因此，不管會不會寫的題目，均設定為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分鐘左右。最好可以預留個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3-5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分鐘檢查，以免時間過趕，造成緊張。</a:t>
            </a:r>
          </a:p>
          <a:p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40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/>
              <a:t>(</a:t>
            </a:r>
            <a:r>
              <a:rPr lang="zh-TW" altLang="en-US" sz="4800" b="1" dirty="0" smtClean="0"/>
              <a:t>四</a:t>
            </a:r>
            <a:r>
              <a:rPr lang="en-US" altLang="zh-TW" sz="4800" b="1" dirty="0" smtClean="0"/>
              <a:t>)</a:t>
            </a:r>
            <a:r>
              <a:rPr lang="zh-TW" altLang="en-US" sz="4800" b="1" dirty="0" smtClean="0"/>
              <a:t>段落分明：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注意答題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重點在分段、綱、舉、目、張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強調重點，閱卷老師一方面時間不夠，另一方面希望看到綱舉目張、井然有序的卷子，分點清楚就算結論不對，可能還有一半的分數，如果全部寫成一大段（有老師說成是一坨），還要閱卷老師幫你找出你寫的重點及關鍵字，這份卷子絕對不會獲得高分的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4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/>
              <a:t>(</a:t>
            </a:r>
            <a:r>
              <a:rPr lang="zh-TW" altLang="en-US" sz="4800" b="1" dirty="0"/>
              <a:t>五</a:t>
            </a:r>
            <a:r>
              <a:rPr lang="en-US" altLang="zh-TW" sz="4800" b="1" dirty="0"/>
              <a:t>)</a:t>
            </a:r>
            <a:r>
              <a:rPr lang="zh-TW" altLang="en-US" sz="4800" b="1" dirty="0"/>
              <a:t>善用標點符號：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，；。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『』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等，皆可以使文章清楚呈現，也更容易點出文章重點和關鍵字所在。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試題太大，答案太多，則精簡扼要，簡化答題內容；申論題並非簡答題，因此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試題太小，不代表答案太少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，則應旁徵博引，由點而線而面，盡量充實內容。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8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0" y="30803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4800" b="1" dirty="0"/>
              <a:t>(</a:t>
            </a:r>
            <a:r>
              <a:rPr lang="zh-TW" altLang="en-US" sz="4800" b="1" dirty="0"/>
              <a:t>六</a:t>
            </a:r>
            <a:r>
              <a:rPr lang="en-US" altLang="zh-TW" sz="4800" b="1" dirty="0"/>
              <a:t>)</a:t>
            </a:r>
            <a:r>
              <a:rPr lang="zh-TW" altLang="en-US" sz="4800" b="1" dirty="0"/>
              <a:t>用筆技巧：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733256"/>
          </a:xfrm>
        </p:spPr>
        <p:txBody>
          <a:bodyPr>
            <a:normAutofit fontScale="92500"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考生一定要避免紅色及綠色的筆，以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黑筆較佳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，有一點要注意，有些老師很討厭用很淡的原子筆答卷子，考生宜注意墨色要深，字要大且工整。</a:t>
            </a:r>
            <a:endParaRPr lang="en-US" altLang="zh-TW" sz="3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避免亂塗</a:t>
            </a:r>
          </a:p>
          <a:p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舉例：舉例可以堪稱為申論題世界之神，他是條能屈能伸的漢子，因為他的最的好處在於幫你佔篇幅，沒錯，就是佔篇幅，如果你腦袋裡沒有什麼東西可寫，記得，例子舉長一點，他可以讓你的答案漂亮點。當然相反的，如果你的腦袋裡的東西多到寫不完了，例子當然可以舉的短短的，但是記住無論如何，一定要舉例，因為他是佐證你的理論的好幫手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6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/>
              <a:t>(</a:t>
            </a:r>
            <a:r>
              <a:rPr lang="zh-TW" altLang="en-US" sz="4800" b="1" dirty="0" smtClean="0"/>
              <a:t>七</a:t>
            </a:r>
            <a:r>
              <a:rPr lang="en-US" altLang="zh-TW" sz="4800" b="1" dirty="0" smtClean="0"/>
              <a:t>)</a:t>
            </a:r>
            <a:r>
              <a:rPr lang="zh-TW" altLang="en-US" sz="4800" b="1" dirty="0" smtClean="0"/>
              <a:t>前言結語：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66124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文章之開頭與結尾，亦不可忽視，尤以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等考生，想要在幾百、幾千份考卷上，獲得典視委員青睞，絕對是要好好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握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最好是有前言與結論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注意：一樣要量力而為，不要勉強，自曝其短反而不好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先花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3~5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分鐘審題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"--&gt;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一起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其餘十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分鐘試用來伸縮答題內容與審題及修改錯別字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"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sz="2000" b="1" dirty="0" smtClean="0">
                <a:solidFill>
                  <a:srgbClr val="7030A0"/>
                </a:solidFill>
              </a:rPr>
              <a:t>101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年度司法特考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監所管理員、書記官、法警、執達員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)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刑法題目解析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4911" r="28148" b="171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93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</TotalTime>
  <Words>877</Words>
  <Application>Microsoft Office PowerPoint</Application>
  <PresentationFormat>如螢幕大小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都會</vt:lpstr>
      <vt:lpstr> 如何寫申論題(得分技巧)  </vt:lpstr>
      <vt:lpstr>(一)字體工整：</vt:lpstr>
      <vt:lpstr>(二)篇幅比例：</vt:lpstr>
      <vt:lpstr>(三)時間控制：</vt:lpstr>
      <vt:lpstr>(四)段落分明：</vt:lpstr>
      <vt:lpstr>(五)善用標點符號：</vt:lpstr>
      <vt:lpstr>(六)用筆技巧：</vt:lpstr>
      <vt:lpstr>(七)前言結語：</vt:lpstr>
      <vt:lpstr>PowerPoint 簡報</vt:lpstr>
      <vt:lpstr>PowerPoint 簡報</vt:lpstr>
      <vt:lpstr>PowerPoint 簡報</vt:lpstr>
      <vt:lpstr>PowerPoint 簡報</vt:lpstr>
      <vt:lpstr>比起考試，這世上還有更重要的知識等著你去發掘。</vt:lpstr>
    </vt:vector>
  </TitlesOfParts>
  <Company>fotech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如何寫申論題(得分技巧)  </dc:title>
  <dc:creator>fotech</dc:creator>
  <cp:lastModifiedBy>fotech</cp:lastModifiedBy>
  <cp:revision>10</cp:revision>
  <dcterms:created xsi:type="dcterms:W3CDTF">2013-04-10T12:15:51Z</dcterms:created>
  <dcterms:modified xsi:type="dcterms:W3CDTF">2013-04-10T13:04:37Z</dcterms:modified>
</cp:coreProperties>
</file>